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6" r:id="rId3"/>
    <p:sldId id="256" r:id="rId4"/>
    <p:sldId id="285" r:id="rId5"/>
    <p:sldId id="284" r:id="rId6"/>
    <p:sldId id="288" r:id="rId7"/>
    <p:sldId id="283" r:id="rId8"/>
    <p:sldId id="289" r:id="rId9"/>
    <p:sldId id="282" r:id="rId10"/>
    <p:sldId id="281" r:id="rId11"/>
    <p:sldId id="294" r:id="rId12"/>
    <p:sldId id="267" r:id="rId13"/>
    <p:sldId id="266" r:id="rId14"/>
    <p:sldId id="265" r:id="rId15"/>
    <p:sldId id="264" r:id="rId16"/>
    <p:sldId id="268" r:id="rId17"/>
    <p:sldId id="26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>
        <p:scale>
          <a:sx n="125" d="100"/>
          <a:sy n="125" d="100"/>
        </p:scale>
        <p:origin x="-54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EFE4-581A-48AF-ABDA-3AA7D6ABEDB9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01672-5FF3-4E27-B3F0-3E5481B86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01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EFE4-581A-48AF-ABDA-3AA7D6ABEDB9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01672-5FF3-4E27-B3F0-3E5481B86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77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EFE4-581A-48AF-ABDA-3AA7D6ABEDB9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01672-5FF3-4E27-B3F0-3E5481B86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52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EFE4-581A-48AF-ABDA-3AA7D6ABEDB9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01672-5FF3-4E27-B3F0-3E5481B86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00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EFE4-581A-48AF-ABDA-3AA7D6ABEDB9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01672-5FF3-4E27-B3F0-3E5481B86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82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EFE4-581A-48AF-ABDA-3AA7D6ABEDB9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01672-5FF3-4E27-B3F0-3E5481B86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75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EFE4-581A-48AF-ABDA-3AA7D6ABEDB9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01672-5FF3-4E27-B3F0-3E5481B86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35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EFE4-581A-48AF-ABDA-3AA7D6ABEDB9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01672-5FF3-4E27-B3F0-3E5481B86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00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EFE4-581A-48AF-ABDA-3AA7D6ABEDB9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01672-5FF3-4E27-B3F0-3E5481B86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91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EFE4-581A-48AF-ABDA-3AA7D6ABEDB9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01672-5FF3-4E27-B3F0-3E5481B86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69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EFE4-581A-48AF-ABDA-3AA7D6ABEDB9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01672-5FF3-4E27-B3F0-3E5481B86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44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0"/>
              </a:schemeClr>
            </a:gs>
            <a:gs pos="9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0EFE4-581A-48AF-ABDA-3AA7D6ABEDB9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01672-5FF3-4E27-B3F0-3E5481B86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01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9466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</a:rPr>
              <a:t>Roslyn Public Schools</a:t>
            </a:r>
            <a:br>
              <a:rPr lang="en-US" sz="6000" b="1" dirty="0" smtClean="0">
                <a:solidFill>
                  <a:srgbClr val="002060"/>
                </a:solidFill>
              </a:rPr>
            </a:br>
            <a:r>
              <a:rPr lang="en-US" sz="6000" b="1" dirty="0" smtClean="0">
                <a:solidFill>
                  <a:srgbClr val="002060"/>
                </a:solidFill>
              </a:rPr>
              <a:t>Welcome Entrance Road Residents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960" y="2298065"/>
            <a:ext cx="8244840" cy="3127375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Board of Education President</a:t>
            </a:r>
          </a:p>
          <a:p>
            <a:pPr lvl="1"/>
            <a:r>
              <a:rPr lang="en-US" sz="2800" dirty="0" smtClean="0">
                <a:solidFill>
                  <a:srgbClr val="002060"/>
                </a:solidFill>
              </a:rPr>
              <a:t>Meryl Waxman Ben-Levy</a:t>
            </a:r>
          </a:p>
          <a:p>
            <a:r>
              <a:rPr lang="en-US" sz="3200" dirty="0" smtClean="0">
                <a:solidFill>
                  <a:srgbClr val="002060"/>
                </a:solidFill>
              </a:rPr>
              <a:t>Superintendent of Schools</a:t>
            </a:r>
          </a:p>
          <a:p>
            <a:pPr lvl="1"/>
            <a:r>
              <a:rPr lang="en-US" sz="2800" dirty="0" smtClean="0">
                <a:solidFill>
                  <a:srgbClr val="002060"/>
                </a:solidFill>
              </a:rPr>
              <a:t>Allison Brown</a:t>
            </a:r>
          </a:p>
          <a:p>
            <a:r>
              <a:rPr lang="en-US" sz="3200" dirty="0" smtClean="0">
                <a:solidFill>
                  <a:srgbClr val="002060"/>
                </a:solidFill>
              </a:rPr>
              <a:t>Asst. to the Supt. for Admin. &amp; Special. Projects</a:t>
            </a:r>
          </a:p>
          <a:p>
            <a:pPr lvl="1"/>
            <a:r>
              <a:rPr lang="en-US" sz="2800" dirty="0" smtClean="0">
                <a:solidFill>
                  <a:srgbClr val="002060"/>
                </a:solidFill>
              </a:rPr>
              <a:t>Thomas Szajkowski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65420" y="5958840"/>
            <a:ext cx="1653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January 6, 2021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81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26880" y="5920741"/>
            <a:ext cx="2502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33 Entrance Road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92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33 Entrance Road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482" y="2108234"/>
            <a:ext cx="6819618" cy="383603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67" y="1521707"/>
            <a:ext cx="3582353" cy="484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5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49350"/>
            <a:ext cx="6096000" cy="4559300"/>
          </a:xfrm>
          <a:prstGeom prst="rect">
            <a:avLst/>
          </a:prstGeom>
        </p:spPr>
      </p:pic>
      <p:sp>
        <p:nvSpPr>
          <p:cNvPr id="5" name="Subtitle 4"/>
          <p:cNvSpPr txBox="1">
            <a:spLocks noGrp="1"/>
          </p:cNvSpPr>
          <p:nvPr>
            <p:ph type="subTitle" idx="1"/>
          </p:nvPr>
        </p:nvSpPr>
        <p:spPr>
          <a:xfrm>
            <a:off x="6573795" y="5801541"/>
            <a:ext cx="25702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Thuja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Arborvite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5" name="Subtitle 4"/>
          <p:cNvSpPr txBox="1">
            <a:spLocks/>
          </p:cNvSpPr>
          <p:nvPr/>
        </p:nvSpPr>
        <p:spPr>
          <a:xfrm>
            <a:off x="7018638" y="6172244"/>
            <a:ext cx="2570205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Thuja Arborvite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8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5" name="Subtitle 4"/>
          <p:cNvSpPr txBox="1">
            <a:spLocks/>
          </p:cNvSpPr>
          <p:nvPr/>
        </p:nvSpPr>
        <p:spPr>
          <a:xfrm>
            <a:off x="6862119" y="6180481"/>
            <a:ext cx="2570205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Thuja Arborvite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6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5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3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2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0044" y="-876386"/>
            <a:ext cx="13750019" cy="77343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46370" y="365125"/>
            <a:ext cx="194310" cy="26676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69280" y="1133276"/>
            <a:ext cx="52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84520" y="658574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61005" y="1596628"/>
            <a:ext cx="52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61005" y="2086093"/>
            <a:ext cx="52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60350" y="2550597"/>
            <a:ext cx="52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68298" y="2946002"/>
            <a:ext cx="52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53058" y="3380997"/>
            <a:ext cx="52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60678" y="3870462"/>
            <a:ext cx="52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46420" y="4351988"/>
            <a:ext cx="52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45765" y="4813056"/>
            <a:ext cx="52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45765" y="5274124"/>
            <a:ext cx="52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77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46420" y="5671853"/>
            <a:ext cx="52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85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31180" y="6155143"/>
            <a:ext cx="52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93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4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36380" y="6210301"/>
            <a:ext cx="2693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 Entrance Road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36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26880" y="6141720"/>
            <a:ext cx="2418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11 Entrance Road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96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58300" y="6211540"/>
            <a:ext cx="2533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17 Entrance Road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04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17 Entrance Road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58129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24732" y="6077189"/>
            <a:ext cx="2494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25 Entrance Road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61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25 Entrance Road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419428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67800" y="6118860"/>
            <a:ext cx="2761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33 Entrance Road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87</Words>
  <Application>Microsoft Office PowerPoint</Application>
  <PresentationFormat>Widescreen</PresentationFormat>
  <Paragraphs>34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Roslyn Public Schools Welcome Entrance Road Residents</vt:lpstr>
      <vt:lpstr>PowerPoint Presentation</vt:lpstr>
      <vt:lpstr>PowerPoint Presentation</vt:lpstr>
      <vt:lpstr>PowerPoint Presentation</vt:lpstr>
      <vt:lpstr>PowerPoint Presentation</vt:lpstr>
      <vt:lpstr>17 Entrance Road</vt:lpstr>
      <vt:lpstr>PowerPoint Presentation</vt:lpstr>
      <vt:lpstr>25 Entrance Road</vt:lpstr>
      <vt:lpstr>PowerPoint Presentation</vt:lpstr>
      <vt:lpstr>PowerPoint Presentation</vt:lpstr>
      <vt:lpstr>33 Entrance Road</vt:lpstr>
      <vt:lpstr>PowerPoint Presentation</vt:lpstr>
      <vt:lpstr>PowerPoint Presentation</vt:lpstr>
      <vt:lpstr>PowerPoint Presentation</vt:lpstr>
      <vt:lpstr>Questions?</vt:lpstr>
      <vt:lpstr>PowerPoint Presentation</vt:lpstr>
      <vt:lpstr>PowerPoint Presentation</vt:lpstr>
    </vt:vector>
  </TitlesOfParts>
  <Company>Roslyn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Szajkowski</dc:creator>
  <cp:lastModifiedBy>Thomas Szajkowski</cp:lastModifiedBy>
  <cp:revision>11</cp:revision>
  <dcterms:created xsi:type="dcterms:W3CDTF">2021-01-06T19:10:35Z</dcterms:created>
  <dcterms:modified xsi:type="dcterms:W3CDTF">2021-01-06T22:41:35Z</dcterms:modified>
</cp:coreProperties>
</file>